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4036f7e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4036f7e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4036f7e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4036f7e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c4036f7e7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c4036f7e7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4036f7e7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4036f7e7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4036f7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4036f7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Exactly how dylan keeps about “what's the problem”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c4036f7e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c4036f7e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c4036f7e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c4036f7e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4036f7e7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4036f7e7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c4036f7e7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c4036f7e7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c4036f7e7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c4036f7e7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c4036f7e7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c4036f7e7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c4036f7e7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c4036f7e7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Security Robot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11700" y="1878542"/>
            <a:ext cx="4242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Samantha Buckle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Dylan Dauz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Sameeh Olipani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Sheldon Peters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Design</a:t>
            </a:r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 rotWithShape="1">
          <a:blip r:embed="rId3">
            <a:alphaModFix/>
          </a:blip>
          <a:srcRect b="0" l="37876" r="31798" t="0"/>
          <a:stretch/>
        </p:blipFill>
        <p:spPr>
          <a:xfrm>
            <a:off x="5067900" y="6"/>
            <a:ext cx="34304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Design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3">
            <a:alphaModFix/>
          </a:blip>
          <a:srcRect b="0" l="30834" r="27519" t="0"/>
          <a:stretch/>
        </p:blipFill>
        <p:spPr>
          <a:xfrm>
            <a:off x="4308700" y="479413"/>
            <a:ext cx="4835299" cy="418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 lab access in the spring semester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sensors to ensure no faulty parts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 the design and prepare it for 3D printing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3D printed tolerances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Necessary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mounting parts to 3D printed bodies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Homes, businesses, and facilities become vulnerable at night to break-ins or intrusions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average, 3,062 burglaries happen in the U.S. every day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security systems are: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Semi-permanent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Costly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take time to install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and build a robot for use in the monitoring of indoor spaces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will be capable of: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navigation of a building or room without the need for human control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sensors to detect loud noises or the presence of a person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 lights and play an alarm sound when disturbance is detected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signal from remote control to turn the system on and off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25" y="500925"/>
            <a:ext cx="3706500" cy="1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Example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example of security robot is from Knightscope Robotics, named the K5 ASR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 in indoor and outdoor environments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detect environmental anomalies or concealed weapons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Cost is $60,000 to $70,000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826850"/>
            <a:ext cx="3706500" cy="2659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229925" y="4820400"/>
            <a:ext cx="370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 https://www.knightscope.com/products/k5</a:t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Outline</a:t>
            </a:r>
            <a:endParaRPr/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4644675" y="202175"/>
            <a:ext cx="4166400" cy="4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 of research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type motors we will use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what kind of wheels we will be using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Electronics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processor of the robot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sensors we will be using for navigation and detection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Algorithm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robot will navigate its environment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System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Flashing lights and alarm sounds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Signaling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On/off for the robot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On/off for the alarm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4275"/>
            <a:ext cx="9144001" cy="227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2083225" y="4095200"/>
            <a:ext cx="2867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6065" l="0" r="0" t="9339"/>
          <a:stretch/>
        </p:blipFill>
        <p:spPr>
          <a:xfrm>
            <a:off x="0" y="1567950"/>
            <a:ext cx="5165302" cy="327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300" y="2172997"/>
            <a:ext cx="3978701" cy="2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 b="34213" l="0" r="0" t="30564"/>
          <a:stretch/>
        </p:blipFill>
        <p:spPr>
          <a:xfrm>
            <a:off x="112750" y="1341850"/>
            <a:ext cx="2090974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 b="40617" l="15386" r="11620" t="36968"/>
          <a:stretch/>
        </p:blipFill>
        <p:spPr>
          <a:xfrm>
            <a:off x="2489913" y="1341850"/>
            <a:ext cx="2398252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 rotWithShape="1">
          <a:blip r:embed="rId5">
            <a:alphaModFix/>
          </a:blip>
          <a:srcRect b="36350" l="12076" r="21566" t="36966"/>
          <a:stretch/>
        </p:blipFill>
        <p:spPr>
          <a:xfrm>
            <a:off x="5273487" y="1341850"/>
            <a:ext cx="1831451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6">
            <a:alphaModFix/>
          </a:blip>
          <a:srcRect b="24536" l="12560" r="7840" t="35908"/>
          <a:stretch/>
        </p:blipFill>
        <p:spPr>
          <a:xfrm>
            <a:off x="112750" y="2788800"/>
            <a:ext cx="2553249" cy="225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7">
            <a:alphaModFix/>
          </a:blip>
          <a:srcRect b="36352" l="16467" r="15175" t="28739"/>
          <a:stretch/>
        </p:blipFill>
        <p:spPr>
          <a:xfrm>
            <a:off x="7490250" y="1341850"/>
            <a:ext cx="1442129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 rotWithShape="1">
          <a:blip r:embed="rId8">
            <a:alphaModFix/>
          </a:blip>
          <a:srcRect b="29279" l="0" r="0" t="31529"/>
          <a:stretch/>
        </p:blipFill>
        <p:spPr>
          <a:xfrm>
            <a:off x="2952088" y="2788800"/>
            <a:ext cx="3237685" cy="225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 rotWithShape="1">
          <a:blip r:embed="rId9">
            <a:alphaModFix/>
          </a:blip>
          <a:srcRect b="25460" l="10899" r="14495" t="36003"/>
          <a:stretch/>
        </p:blipFill>
        <p:spPr>
          <a:xfrm>
            <a:off x="6475850" y="2788800"/>
            <a:ext cx="2456516" cy="225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Design Concepts</a:t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300" y="1302225"/>
            <a:ext cx="2283700" cy="38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25" y="1401325"/>
            <a:ext cx="3450799" cy="190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725" y="2743275"/>
            <a:ext cx="2985774" cy="22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